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1618" y="-97533"/>
            <a:ext cx="1253012" cy="10864028"/>
            <a:chOff x="-261618" y="-97533"/>
            <a:chExt cx="1253012" cy="10864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61618" y="-97533"/>
              <a:ext cx="1253012" cy="10864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15491" y="-289157"/>
            <a:ext cx="7395525" cy="10864028"/>
            <a:chOff x="11015491" y="-289157"/>
            <a:chExt cx="7395525" cy="108640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15491" y="-289157"/>
              <a:ext cx="7395525" cy="108640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83133" y="1052324"/>
            <a:ext cx="9737694" cy="5842616"/>
            <a:chOff x="4583133" y="1052324"/>
            <a:chExt cx="9737694" cy="58426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3133" y="1052324"/>
              <a:ext cx="9737694" cy="58426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48782" y="-6101"/>
            <a:ext cx="6468187" cy="66337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801863" y="7998048"/>
            <a:ext cx="2701545" cy="4063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45038" y="7497332"/>
            <a:ext cx="4510617" cy="16355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26692" y="5698459"/>
            <a:ext cx="2366847" cy="26098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201" y="8314707"/>
            <a:ext cx="2731563" cy="18979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28858" y="9365589"/>
            <a:ext cx="6817890" cy="311738"/>
            <a:chOff x="3128858" y="9365589"/>
            <a:chExt cx="6817890" cy="3117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8858" y="9365589"/>
              <a:ext cx="6817890" cy="3117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411" y="1280551"/>
            <a:ext cx="4596180" cy="4596180"/>
            <a:chOff x="-28411" y="1280551"/>
            <a:chExt cx="4596180" cy="45961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411" y="1280551"/>
              <a:ext cx="4596180" cy="45961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09765" y="1280551"/>
            <a:ext cx="4596180" cy="4596180"/>
            <a:chOff x="4509765" y="1280551"/>
            <a:chExt cx="4596180" cy="45961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9765" y="1280551"/>
              <a:ext cx="4596180" cy="45961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05945" y="1280551"/>
            <a:ext cx="4596180" cy="4596180"/>
            <a:chOff x="9105945" y="1280551"/>
            <a:chExt cx="4596180" cy="45961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05945" y="1280551"/>
              <a:ext cx="4596180" cy="45961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02125" y="1280551"/>
            <a:ext cx="4596180" cy="4596180"/>
            <a:chOff x="13702125" y="1280551"/>
            <a:chExt cx="4596180" cy="45961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02125" y="1280551"/>
              <a:ext cx="4596180" cy="459618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5819" y="6273867"/>
            <a:ext cx="1260007" cy="91426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2485" y="6938411"/>
            <a:ext cx="2513436" cy="91241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81998" y="6248091"/>
            <a:ext cx="1380638" cy="91426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08664" y="6979719"/>
            <a:ext cx="2513436" cy="91241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78178" y="6343329"/>
            <a:ext cx="1380638" cy="91426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04844" y="7074957"/>
            <a:ext cx="2513436" cy="91241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470432" y="6329560"/>
            <a:ext cx="1380638" cy="91426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497098" y="7061188"/>
            <a:ext cx="2513436" cy="91241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39600" y="8314707"/>
            <a:ext cx="5753078" cy="18979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69" y="-254733"/>
            <a:ext cx="18355938" cy="5500861"/>
            <a:chOff x="-13769" y="-254733"/>
            <a:chExt cx="18355938" cy="55008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769" y="-254733"/>
              <a:ext cx="18355938" cy="55008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44732" y="1613474"/>
            <a:ext cx="5807114" cy="24299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69834" y="3773090"/>
            <a:ext cx="4220466" cy="42696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7246" y="1638554"/>
            <a:ext cx="7008606" cy="7008606"/>
            <a:chOff x="1597246" y="1638554"/>
            <a:chExt cx="7008606" cy="70086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7246" y="1638554"/>
              <a:ext cx="7008606" cy="7008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69247" y="11416592"/>
            <a:ext cx="6459208" cy="311738"/>
            <a:chOff x="8469247" y="11416592"/>
            <a:chExt cx="6459208" cy="3117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469247" y="11416592"/>
              <a:ext cx="6459208" cy="3117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90590" y="-1725577"/>
            <a:ext cx="6416523" cy="311738"/>
            <a:chOff x="8490590" y="-1725577"/>
            <a:chExt cx="6416523" cy="3117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8490590" y="-1725577"/>
              <a:ext cx="6416523" cy="3117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76190" y="4025397"/>
            <a:ext cx="14663913" cy="6323810"/>
            <a:chOff x="4076190" y="4025397"/>
            <a:chExt cx="14663913" cy="63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76190" y="4025397"/>
              <a:ext cx="14663913" cy="63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48371" y="4025397"/>
            <a:ext cx="10539683" cy="6323810"/>
            <a:chOff x="8848371" y="4025397"/>
            <a:chExt cx="10539683" cy="632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48371" y="4025397"/>
              <a:ext cx="10539683" cy="63238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7621" y="1290284"/>
            <a:ext cx="5429553" cy="9142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34287" y="2175234"/>
            <a:ext cx="5622259" cy="12661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31746" y="1467549"/>
            <a:ext cx="8584127" cy="311738"/>
            <a:chOff x="10031746" y="1467549"/>
            <a:chExt cx="8584127" cy="3117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31746" y="1467549"/>
              <a:ext cx="8584127" cy="3117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409524" y="1467549"/>
            <a:ext cx="8584127" cy="311738"/>
            <a:chOff x="-5409524" y="1467549"/>
            <a:chExt cx="8584127" cy="3117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409524" y="1467549"/>
              <a:ext cx="8584127" cy="31173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3787765" y="8111584"/>
            <a:ext cx="2398252" cy="9142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4174057" y="8264291"/>
            <a:ext cx="2481399" cy="4571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311921" y="5018117"/>
            <a:ext cx="5327102" cy="23045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52381" y="-15925"/>
            <a:ext cx="6190476" cy="10317563"/>
            <a:chOff x="3752381" y="-15925"/>
            <a:chExt cx="6190476" cy="103175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2381" y="-15925"/>
              <a:ext cx="6190476" cy="103175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0"/>
            <a:ext cx="3923810" cy="10952381"/>
            <a:chOff x="-152381" y="0"/>
            <a:chExt cx="3923810" cy="10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0"/>
              <a:ext cx="3923810" cy="109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40954" y="7176218"/>
            <a:ext cx="5429553" cy="9142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67620" y="8061168"/>
            <a:ext cx="5622259" cy="12661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496211" y="7954012"/>
            <a:ext cx="2398252" cy="91426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882503" y="8106719"/>
            <a:ext cx="2481399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73330" y="1505645"/>
            <a:ext cx="8584127" cy="311738"/>
            <a:chOff x="6873330" y="1505645"/>
            <a:chExt cx="8584127" cy="3117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6873330" y="1505645"/>
              <a:ext cx="8584127" cy="3117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9524" y="611085"/>
            <a:ext cx="8887528" cy="5332517"/>
            <a:chOff x="1409524" y="611085"/>
            <a:chExt cx="8887528" cy="53325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9524" y="611085"/>
              <a:ext cx="8887528" cy="533251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3224" y="6842885"/>
            <a:ext cx="5814821" cy="9142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87575" y="7717079"/>
            <a:ext cx="6925811" cy="126610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15464012" y="7954012"/>
            <a:ext cx="2398252" cy="91426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5850304" y="8106719"/>
            <a:ext cx="2481399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35287" y="1337637"/>
            <a:ext cx="9084153" cy="311738"/>
            <a:chOff x="11935287" y="1337637"/>
            <a:chExt cx="9084153" cy="3117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1935287" y="1337637"/>
              <a:ext cx="9084153" cy="311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87528" y="611085"/>
            <a:ext cx="5438072" cy="9063544"/>
            <a:chOff x="10287528" y="611085"/>
            <a:chExt cx="5438072" cy="90635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87528" y="611085"/>
              <a:ext cx="5438072" cy="90635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6621" y="3549261"/>
            <a:ext cx="3412572" cy="5687677"/>
            <a:chOff x="1586621" y="3549261"/>
            <a:chExt cx="3412572" cy="56876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621" y="3549261"/>
              <a:ext cx="3412572" cy="56876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8051" y="1434804"/>
            <a:ext cx="5429553" cy="9142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10477" y="1516796"/>
            <a:ext cx="4654563" cy="14683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04755" y="5854979"/>
            <a:ext cx="3243124" cy="39572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21882" y="3549261"/>
            <a:ext cx="3412572" cy="5687677"/>
            <a:chOff x="5421882" y="3549261"/>
            <a:chExt cx="3412572" cy="56876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21882" y="3549261"/>
              <a:ext cx="3412572" cy="56876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57143" y="3549261"/>
            <a:ext cx="3412572" cy="5687677"/>
            <a:chOff x="9257143" y="3549261"/>
            <a:chExt cx="3412572" cy="56876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7143" y="3549261"/>
              <a:ext cx="3412572" cy="56876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18353" y="5195933"/>
            <a:ext cx="7770271" cy="311738"/>
            <a:chOff x="10118353" y="5195933"/>
            <a:chExt cx="7770271" cy="3117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118353" y="5195933"/>
              <a:ext cx="7770271" cy="3117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08456"/>
            <a:ext cx="18354031" cy="6361905"/>
            <a:chOff x="0" y="-308456"/>
            <a:chExt cx="18354031" cy="63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08456"/>
              <a:ext cx="18354031" cy="63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75194" y="7189639"/>
            <a:ext cx="4020991" cy="14930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62858" y="7296302"/>
            <a:ext cx="5622259" cy="126610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9867" y="8121936"/>
            <a:ext cx="3741206" cy="18979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34491" y="9172818"/>
            <a:ext cx="6817890" cy="311738"/>
            <a:chOff x="4534491" y="9172818"/>
            <a:chExt cx="6817890" cy="3117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4491" y="9172818"/>
              <a:ext cx="6817890" cy="3117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2021-12-24T09:56:55Z</dcterms:created>
  <dcterms:modified xsi:type="dcterms:W3CDTF">2021-12-24T09:56:55Z</dcterms:modified>
</cp:coreProperties>
</file>